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8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8FC41-9F91-4C2E-81B1-DEAC1F710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Virtual Machines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24CE5A-950C-4F27-9EAF-D22FD2CCC8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2860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E98665-F805-4AC2-AA7B-44A81814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37"/>
            <a:ext cx="12192000" cy="680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40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AAD6BF-9474-4AA9-B0EA-A89187916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77" y="0"/>
            <a:ext cx="113328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3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99E574-EA87-4097-B3DE-EEDAD14C7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42" y="0"/>
            <a:ext cx="117553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5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06C64E-56D1-4683-BF80-1277A612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14" y="0"/>
            <a:ext cx="116895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5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8598EB-8CF2-44D4-BE68-C0AD8E919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25" y="0"/>
            <a:ext cx="11921549" cy="6858000"/>
          </a:xfrm>
          <a:prstGeom prst="rect">
            <a:avLst/>
          </a:prstGeom>
        </p:spPr>
      </p:pic>
      <p:sp>
        <p:nvSpPr>
          <p:cNvPr id="3" name="Lightning Bolt 2">
            <a:extLst>
              <a:ext uri="{FF2B5EF4-FFF2-40B4-BE49-F238E27FC236}">
                <a16:creationId xmlns:a16="http://schemas.microsoft.com/office/drawing/2014/main" id="{5E566115-3AF0-423A-9077-2402B26290C5}"/>
              </a:ext>
            </a:extLst>
          </p:cNvPr>
          <p:cNvSpPr/>
          <p:nvPr/>
        </p:nvSpPr>
        <p:spPr>
          <a:xfrm rot="1259367">
            <a:off x="1536569" y="3695307"/>
            <a:ext cx="933254" cy="107465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94EB39CF-FA12-4BA9-AECE-C8C07AF8958E}"/>
              </a:ext>
            </a:extLst>
          </p:cNvPr>
          <p:cNvSpPr/>
          <p:nvPr/>
        </p:nvSpPr>
        <p:spPr>
          <a:xfrm>
            <a:off x="2064470" y="3733014"/>
            <a:ext cx="1150070" cy="125376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D4DFE0E4-7115-49CA-811D-CD624136B4D3}"/>
              </a:ext>
            </a:extLst>
          </p:cNvPr>
          <p:cNvSpPr/>
          <p:nvPr/>
        </p:nvSpPr>
        <p:spPr>
          <a:xfrm>
            <a:off x="4137940" y="3733014"/>
            <a:ext cx="1150070" cy="125376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566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18035D-9B48-4EED-8BFD-7C0A0A683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67" y="0"/>
            <a:ext cx="11795065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6C407E-D776-47C9-B1D4-2DBA886D74E2}"/>
              </a:ext>
            </a:extLst>
          </p:cNvPr>
          <p:cNvSpPr/>
          <p:nvPr/>
        </p:nvSpPr>
        <p:spPr>
          <a:xfrm>
            <a:off x="9146778" y="3857076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Virtual Machine Image</a:t>
            </a:r>
            <a:endParaRPr lang="en-IN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F0D89D-8951-4EE6-92FD-D852D3CAE0AB}"/>
              </a:ext>
            </a:extLst>
          </p:cNvPr>
          <p:cNvSpPr/>
          <p:nvPr/>
        </p:nvSpPr>
        <p:spPr>
          <a:xfrm>
            <a:off x="8026559" y="5725154"/>
            <a:ext cx="34034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Includes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All applications on it</a:t>
            </a:r>
            <a:endParaRPr lang="en-IN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2017E-CBCD-4F4C-A045-6F89CAF635AA}"/>
              </a:ext>
            </a:extLst>
          </p:cNvPr>
          <p:cNvSpPr/>
          <p:nvPr/>
        </p:nvSpPr>
        <p:spPr>
          <a:xfrm>
            <a:off x="7775248" y="6430076"/>
            <a:ext cx="368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You can backup your entire OS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66796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4EF6BD-4D86-4E5C-BA1A-40148A51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5" y="0"/>
            <a:ext cx="12036490" cy="6858000"/>
          </a:xfrm>
          <a:prstGeom prst="rect">
            <a:avLst/>
          </a:prstGeom>
        </p:spPr>
      </p:pic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526F8CDC-3BBD-4F7C-80F8-C23F394CBD3F}"/>
              </a:ext>
            </a:extLst>
          </p:cNvPr>
          <p:cNvSpPr/>
          <p:nvPr/>
        </p:nvSpPr>
        <p:spPr>
          <a:xfrm>
            <a:off x="4945930" y="3572758"/>
            <a:ext cx="1150070" cy="125376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6CD94E62-BBB5-4A48-8442-A591E7748AEE}"/>
              </a:ext>
            </a:extLst>
          </p:cNvPr>
          <p:cNvSpPr/>
          <p:nvPr/>
        </p:nvSpPr>
        <p:spPr>
          <a:xfrm>
            <a:off x="8653806" y="4199640"/>
            <a:ext cx="1348033" cy="626883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2020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5108-F062-4D5F-B49E-1B0C965B0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C1343-2083-46A2-92E6-0FB4FBBF0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460396"/>
            <a:ext cx="10820400" cy="1750380"/>
          </a:xfrm>
        </p:spPr>
        <p:txBody>
          <a:bodyPr/>
          <a:lstStyle/>
          <a:p>
            <a:r>
              <a:rPr lang="en-US" dirty="0"/>
              <a:t>Virtual Machine Image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9F03F3-04DC-47D1-88AA-789E1B3A8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04" y="0"/>
            <a:ext cx="114579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93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731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E2FBC6-5639-4956-8E99-18D82E59A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9502"/>
            <a:ext cx="12192000" cy="625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97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7AD17-0A4A-47E9-B518-E30C81B1F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810"/>
            <a:ext cx="12192000" cy="635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176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C400D9-EE92-40AC-88C9-F4C19DB59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6943"/>
            <a:ext cx="12192000" cy="63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05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0C394F-0517-4681-AE59-989E4F2FE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439"/>
            <a:ext cx="12192000" cy="644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43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7920D5-9C7A-43C3-BE63-F47366D4F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216" y="0"/>
            <a:ext cx="94735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0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F5D2BE-3259-4FF3-B6E7-D348D8737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5" y="0"/>
            <a:ext cx="119712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17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B9A261-E6F3-428C-A7F5-666DEB8D3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40" y="0"/>
            <a:ext cx="116499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453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A588D0-6AE8-4A76-BF2D-3766FDEDE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13" y="0"/>
            <a:ext cx="112205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3586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416F41D942D543B6D5B6D8A7774EFB" ma:contentTypeVersion="2" ma:contentTypeDescription="Create a new document." ma:contentTypeScope="" ma:versionID="acf0312f72cabb1cc1f9f2c19e293f6d">
  <xsd:schema xmlns:xsd="http://www.w3.org/2001/XMLSchema" xmlns:xs="http://www.w3.org/2001/XMLSchema" xmlns:p="http://schemas.microsoft.com/office/2006/metadata/properties" xmlns:ns2="171a6c82-92de-4e00-9fa8-01306b0f91b6" targetNamespace="http://schemas.microsoft.com/office/2006/metadata/properties" ma:root="true" ma:fieldsID="3063933151d3e4fd5513027096e1a247" ns2:_="">
    <xsd:import namespace="171a6c82-92de-4e00-9fa8-01306b0f91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a6c82-92de-4e00-9fa8-01306b0f9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4C5E6CC-3171-4DAD-B6CE-D74CCA76B6A9}"/>
</file>

<file path=customXml/itemProps2.xml><?xml version="1.0" encoding="utf-8"?>
<ds:datastoreItem xmlns:ds="http://schemas.openxmlformats.org/officeDocument/2006/customXml" ds:itemID="{A7CF99E6-AA21-45FC-9B64-65BD1C392E0A}"/>
</file>

<file path=customXml/itemProps3.xml><?xml version="1.0" encoding="utf-8"?>
<ds:datastoreItem xmlns:ds="http://schemas.openxmlformats.org/officeDocument/2006/customXml" ds:itemID="{11920D19-8162-4F5C-A812-491B84A54DFB}"/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65</TotalTime>
  <Words>21</Words>
  <Application>Microsoft Office PowerPoint</Application>
  <PresentationFormat>Widescreen</PresentationFormat>
  <Paragraphs>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Vapor Trail</vt:lpstr>
      <vt:lpstr>Virtual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</dc:creator>
  <cp:lastModifiedBy>Darryl Jeethesh Dsouza</cp:lastModifiedBy>
  <cp:revision>4</cp:revision>
  <dcterms:created xsi:type="dcterms:W3CDTF">2021-11-24T04:08:04Z</dcterms:created>
  <dcterms:modified xsi:type="dcterms:W3CDTF">2021-11-24T05:13:57Z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0x01010076416F41D942D543B6D5B6D8A7774EFB</vt:lpwstr>
  </property>
</Properties>
</file>